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99493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96836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41423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99708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74224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419720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72073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76642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10400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49279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78778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AA964-FAA4-4567-BB13-612F3EF77B03}" type="datetimeFigureOut">
              <a:rPr lang="es-PE" smtClean="0"/>
              <a:pPr/>
              <a:t>13/07/2013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122D-B6B6-44ED-98C4-6E31F00C9BA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76129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85081" y="668337"/>
            <a:ext cx="11714163" cy="552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168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756" y="1441450"/>
            <a:ext cx="7456488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846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3687" y="2053431"/>
            <a:ext cx="6016626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83924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Ashly</dc:creator>
  <cp:lastModifiedBy>JORDANA CACERES</cp:lastModifiedBy>
  <cp:revision>1</cp:revision>
  <dcterms:created xsi:type="dcterms:W3CDTF">2013-07-13T21:47:28Z</dcterms:created>
  <dcterms:modified xsi:type="dcterms:W3CDTF">2013-07-14T00:30:46Z</dcterms:modified>
</cp:coreProperties>
</file>